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4" roundtripDataSignature="AMtx7mhmxw9juI5ZGy6GSCh9Q1kEmbNM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0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1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1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" name="Google Shape;20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2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2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6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27.pn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png"/><Relationship Id="rId4" Type="http://schemas.openxmlformats.org/officeDocument/2006/relationships/image" Target="../media/image24.png"/><Relationship Id="rId5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1.jpg"/><Relationship Id="rId5" Type="http://schemas.openxmlformats.org/officeDocument/2006/relationships/image" Target="../media/image6.png"/><Relationship Id="rId6" Type="http://schemas.openxmlformats.org/officeDocument/2006/relationships/image" Target="../media/image10.png"/><Relationship Id="rId7" Type="http://schemas.openxmlformats.org/officeDocument/2006/relationships/image" Target="../media/image5.jpg"/><Relationship Id="rId8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7.jp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457200" y="6172200"/>
            <a:ext cx="259173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 Science Final Project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ee the source image" id="85" name="Google Shape;8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800" y="1143000"/>
            <a:ext cx="5029200" cy="3886200"/>
          </a:xfrm>
          <a:prstGeom prst="rect">
            <a:avLst/>
          </a:prstGeom>
          <a:noFill/>
          <a:ln>
            <a:noFill/>
          </a:ln>
          <a:effectLst>
            <a:outerShdw rotWithShape="0" algn="ctr" dir="2700000" dist="35921">
              <a:schemeClr val="lt2"/>
            </a:outerShdw>
          </a:effectLst>
        </p:spPr>
      </p:pic>
      <p:sp>
        <p:nvSpPr>
          <p:cNvPr id="87" name="Google Shape;87;p1"/>
          <p:cNvSpPr txBox="1"/>
          <p:nvPr/>
        </p:nvSpPr>
        <p:spPr>
          <a:xfrm>
            <a:off x="0" y="1638300"/>
            <a:ext cx="5029200" cy="28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Georgia"/>
              <a:buNone/>
            </a:pPr>
            <a:r>
              <a:rPr b="1" lang="en-US" sz="5400" u="none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</a:rPr>
              <a:t>Nigeria Meningitis Outbreak Analysis</a:t>
            </a:r>
            <a:endParaRPr b="1" sz="5400" u="none">
              <a:solidFill>
                <a:srgbClr val="C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"/>
          <p:cNvSpPr txBox="1"/>
          <p:nvPr>
            <p:ph type="title"/>
          </p:nvPr>
        </p:nvSpPr>
        <p:spPr>
          <a:xfrm>
            <a:off x="0" y="1524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Georgia"/>
              <a:buNone/>
            </a:pPr>
            <a:r>
              <a:rPr lang="en-US" sz="4100">
                <a:latin typeface="Georgia"/>
                <a:ea typeface="Georgia"/>
                <a:cs typeface="Georgia"/>
                <a:sym typeface="Georgia"/>
              </a:rPr>
              <a:t>Meningitis concentration in every region</a:t>
            </a:r>
            <a:endParaRPr sz="41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D:\Final Project\download (10).png" id="166" name="Google Shape;166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1828800"/>
            <a:ext cx="8458200" cy="36430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167" name="Google Shape;16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This chart shows the percentage concentration by regions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D:\Final Project\download (12).png" id="173" name="Google Shape;173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10084" r="11506" t="0"/>
          <a:stretch/>
        </p:blipFill>
        <p:spPr>
          <a:xfrm>
            <a:off x="4375374" y="2085109"/>
            <a:ext cx="4768626" cy="3657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Final Project\download (9).png" id="174" name="Google Shape;174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709" y="1757072"/>
            <a:ext cx="4267200" cy="44249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175" name="Google Shape;175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2"/>
          <p:cNvSpPr txBox="1"/>
          <p:nvPr>
            <p:ph type="title"/>
          </p:nvPr>
        </p:nvSpPr>
        <p:spPr>
          <a:xfrm>
            <a:off x="152400" y="274638"/>
            <a:ext cx="8839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eorgia"/>
              <a:buNone/>
            </a:pPr>
            <a:r>
              <a:rPr lang="en-US" sz="4000">
                <a:latin typeface="Georgia"/>
                <a:ea typeface="Georgia"/>
                <a:cs typeface="Georgia"/>
                <a:sym typeface="Georgia"/>
              </a:rPr>
              <a:t>Meningitis percentage concentration by settlement</a:t>
            </a:r>
            <a:endParaRPr sz="40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D:\Final Project\download (11).png" id="181" name="Google Shape;181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15213" r="21391" t="0"/>
          <a:stretch/>
        </p:blipFill>
        <p:spPr>
          <a:xfrm>
            <a:off x="457200" y="2258614"/>
            <a:ext cx="3505200" cy="33542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Final Project\download (1).png" id="182" name="Google Shape;18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67200" y="2438400"/>
            <a:ext cx="4572000" cy="29946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183" name="Google Shape;183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3"/>
          <p:cNvSpPr txBox="1"/>
          <p:nvPr>
            <p:ph type="title"/>
          </p:nvPr>
        </p:nvSpPr>
        <p:spPr>
          <a:xfrm>
            <a:off x="457200" y="7620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The gender distribution of  our dataset 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D:\Final Project\download (2).png" id="189" name="Google Shape;189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4016" y="2175163"/>
            <a:ext cx="6392075" cy="411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190" name="Google Shape;190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4"/>
          <p:cNvSpPr txBox="1"/>
          <p:nvPr>
            <p:ph type="title"/>
          </p:nvPr>
        </p:nvSpPr>
        <p:spPr>
          <a:xfrm>
            <a:off x="457200" y="3810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This shows the concentration between adults and children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D:\Final Project\download (5).png" id="196" name="Google Shape;19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399" y="2133600"/>
            <a:ext cx="5321144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Final Project\download (13).png" id="197" name="Google Shape;197;p14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21004" r="22729" t="0"/>
          <a:stretch/>
        </p:blipFill>
        <p:spPr>
          <a:xfrm>
            <a:off x="5473543" y="1953739"/>
            <a:ext cx="3373582" cy="35638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198" name="Google Shape;198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5"/>
          <p:cNvSpPr txBox="1"/>
          <p:nvPr>
            <p:ph type="title"/>
          </p:nvPr>
        </p:nvSpPr>
        <p:spPr>
          <a:xfrm>
            <a:off x="-38100" y="0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Georgia"/>
              <a:buNone/>
            </a:pPr>
            <a:r>
              <a:rPr lang="en-US" sz="4100">
                <a:latin typeface="Georgia"/>
                <a:ea typeface="Georgia"/>
                <a:cs typeface="Georgia"/>
                <a:sym typeface="Georgia"/>
              </a:rPr>
              <a:t>Meningitis concentration by States</a:t>
            </a:r>
            <a:endParaRPr sz="41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See the source image" id="204" name="Google Shape;20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states.png" id="205" name="Google Shape;20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564" y="762000"/>
            <a:ext cx="9067800" cy="5320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"/>
          <p:cNvSpPr txBox="1"/>
          <p:nvPr>
            <p:ph type="title"/>
          </p:nvPr>
        </p:nvSpPr>
        <p:spPr>
          <a:xfrm>
            <a:off x="914400" y="304800"/>
            <a:ext cx="6934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eorgia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The confusion matrix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D:\Final Project\download (15).png" id="211" name="Google Shape;211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400" y="1693718"/>
            <a:ext cx="5719607" cy="388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6"/>
          <p:cNvSpPr txBox="1"/>
          <p:nvPr/>
        </p:nvSpPr>
        <p:spPr>
          <a:xfrm>
            <a:off x="0" y="5559136"/>
            <a:ext cx="6172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</a:pPr>
            <a:r>
              <a:rPr lang="en-US" sz="3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Machine Learning Accuracy  95%</a:t>
            </a:r>
            <a:endParaRPr sz="3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See the source image" id="213" name="Google Shape;21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3800" y="5597236"/>
            <a:ext cx="16002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e the source image" id="218" name="Google Shape;218;p17"/>
          <p:cNvPicPr preferRelativeResize="0"/>
          <p:nvPr/>
        </p:nvPicPr>
        <p:blipFill rotWithShape="1">
          <a:blip r:embed="rId3">
            <a:alphaModFix/>
          </a:blip>
          <a:srcRect b="0" l="7761" r="11787" t="0"/>
          <a:stretch/>
        </p:blipFill>
        <p:spPr>
          <a:xfrm flipH="1">
            <a:off x="-6928" y="723900"/>
            <a:ext cx="4308765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7"/>
          <p:cNvSpPr txBox="1"/>
          <p:nvPr>
            <p:ph type="title"/>
          </p:nvPr>
        </p:nvSpPr>
        <p:spPr>
          <a:xfrm>
            <a:off x="1447800" y="3484418"/>
            <a:ext cx="66675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C000"/>
                </a:solidFill>
              </a:rPr>
              <a:t>Awareness</a:t>
            </a:r>
            <a:br>
              <a:rPr lang="en-US">
                <a:solidFill>
                  <a:srgbClr val="FFC000"/>
                </a:solidFill>
              </a:rPr>
            </a:br>
            <a:r>
              <a:rPr lang="en-US">
                <a:solidFill>
                  <a:srgbClr val="31859B"/>
                </a:solidFill>
              </a:rPr>
              <a:t>Sensitization </a:t>
            </a:r>
            <a:br>
              <a:rPr lang="en-US"/>
            </a:br>
            <a:r>
              <a:rPr lang="en-US">
                <a:solidFill>
                  <a:srgbClr val="953734"/>
                </a:solidFill>
              </a:rPr>
              <a:t>Availability of vaccines</a:t>
            </a:r>
            <a:br>
              <a:rPr lang="en-US">
                <a:solidFill>
                  <a:srgbClr val="953734"/>
                </a:solidFill>
              </a:rPr>
            </a:br>
            <a:endParaRPr>
              <a:solidFill>
                <a:srgbClr val="953734"/>
              </a:solidFill>
            </a:endParaRPr>
          </a:p>
        </p:txBody>
      </p:sp>
      <p:sp>
        <p:nvSpPr>
          <p:cNvPr id="220" name="Google Shape;220;p17"/>
          <p:cNvSpPr txBox="1"/>
          <p:nvPr/>
        </p:nvSpPr>
        <p:spPr>
          <a:xfrm>
            <a:off x="4301837" y="1371600"/>
            <a:ext cx="4682836" cy="148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Calibri"/>
              <a:buNone/>
            </a:pPr>
            <a:r>
              <a:rPr lang="en-US" sz="4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OUR RECOMMENDATION</a:t>
            </a:r>
            <a:endParaRPr sz="4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/>
          <p:nvPr>
            <p:ph type="title"/>
          </p:nvPr>
        </p:nvSpPr>
        <p:spPr>
          <a:xfrm>
            <a:off x="0" y="25146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eorgia"/>
              <a:buNone/>
            </a:pPr>
            <a:r>
              <a:rPr lang="en-US" sz="7200">
                <a:latin typeface="Georgia"/>
                <a:ea typeface="Georgia"/>
                <a:cs typeface="Georgia"/>
                <a:sym typeface="Georgia"/>
              </a:rPr>
              <a:t>THANK YOU!</a:t>
            </a:r>
            <a:endParaRPr sz="72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26" name="Google Shape;226;p19"/>
          <p:cNvPicPr preferRelativeResize="0"/>
          <p:nvPr/>
        </p:nvPicPr>
        <p:blipFill rotWithShape="1">
          <a:blip r:embed="rId3">
            <a:alphaModFix/>
          </a:blip>
          <a:srcRect b="25748" l="7603" r="6777" t="26308"/>
          <a:stretch/>
        </p:blipFill>
        <p:spPr>
          <a:xfrm>
            <a:off x="0" y="4384964"/>
            <a:ext cx="91440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>
            <p:ph type="title"/>
          </p:nvPr>
        </p:nvSpPr>
        <p:spPr>
          <a:xfrm>
            <a:off x="1407886" y="228600"/>
            <a:ext cx="346891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eorgia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OUTLINE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3" name="Google Shape;93;p2"/>
          <p:cNvSpPr txBox="1"/>
          <p:nvPr>
            <p:ph idx="1" type="body"/>
          </p:nvPr>
        </p:nvSpPr>
        <p:spPr>
          <a:xfrm>
            <a:off x="4442682" y="1700453"/>
            <a:ext cx="40042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Introduction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Problem Description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Methodology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Source of Dataset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Visualization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Objective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Conclusion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See the source image" id="94" name="Google Shape;9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0768" y="5904872"/>
            <a:ext cx="1450473" cy="9669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464" y="5791199"/>
            <a:ext cx="1450473" cy="9669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96" name="Google Shape;96;p2"/>
          <p:cNvPicPr preferRelativeResize="0"/>
          <p:nvPr/>
        </p:nvPicPr>
        <p:blipFill rotWithShape="1">
          <a:blip r:embed="rId4">
            <a:alphaModFix/>
          </a:blip>
          <a:srcRect b="11291" l="13358" r="10513" t="4123"/>
          <a:stretch/>
        </p:blipFill>
        <p:spPr>
          <a:xfrm>
            <a:off x="406518" y="1812325"/>
            <a:ext cx="3221182" cy="38654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2"/>
          <p:cNvCxnSpPr/>
          <p:nvPr/>
        </p:nvCxnSpPr>
        <p:spPr>
          <a:xfrm flipH="1" rot="10800000">
            <a:off x="2874618" y="2006289"/>
            <a:ext cx="1173539" cy="1524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98" name="Google Shape;98;p2"/>
          <p:cNvCxnSpPr/>
          <p:nvPr/>
        </p:nvCxnSpPr>
        <p:spPr>
          <a:xfrm>
            <a:off x="2660853" y="2539689"/>
            <a:ext cx="1521564" cy="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99" name="Google Shape;99;p2"/>
          <p:cNvCxnSpPr/>
          <p:nvPr/>
        </p:nvCxnSpPr>
        <p:spPr>
          <a:xfrm>
            <a:off x="2385909" y="3073089"/>
            <a:ext cx="1796508" cy="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0" name="Google Shape;100;p2"/>
          <p:cNvCxnSpPr/>
          <p:nvPr/>
        </p:nvCxnSpPr>
        <p:spPr>
          <a:xfrm>
            <a:off x="2188818" y="3745034"/>
            <a:ext cx="1821503" cy="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1" name="Google Shape;101;p2"/>
          <p:cNvCxnSpPr/>
          <p:nvPr/>
        </p:nvCxnSpPr>
        <p:spPr>
          <a:xfrm>
            <a:off x="1851643" y="4285362"/>
            <a:ext cx="2330774" cy="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2" name="Google Shape;102;p2"/>
          <p:cNvCxnSpPr/>
          <p:nvPr/>
        </p:nvCxnSpPr>
        <p:spPr>
          <a:xfrm>
            <a:off x="1494195" y="4648200"/>
            <a:ext cx="2621339" cy="198271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3" name="Google Shape;103;p2"/>
          <p:cNvCxnSpPr/>
          <p:nvPr/>
        </p:nvCxnSpPr>
        <p:spPr>
          <a:xfrm>
            <a:off x="1494195" y="4846471"/>
            <a:ext cx="2688222" cy="563729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/>
          <p:nvPr>
            <p:ph idx="1" type="body"/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descr="See the source image" id="109" name="Google Shape;10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799" y="1371600"/>
            <a:ext cx="8577263" cy="482471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3"/>
          <p:cNvSpPr/>
          <p:nvPr/>
        </p:nvSpPr>
        <p:spPr>
          <a:xfrm>
            <a:off x="304799" y="390765"/>
            <a:ext cx="6553202" cy="72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INTRODUCTION</a:t>
            </a:r>
            <a:endParaRPr sz="41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4"/>
          <p:cNvPicPr preferRelativeResize="0"/>
          <p:nvPr/>
        </p:nvPicPr>
        <p:blipFill rotWithShape="1">
          <a:blip r:embed="rId3">
            <a:alphaModFix/>
          </a:blip>
          <a:srcRect b="0" l="6723" r="9803" t="0"/>
          <a:stretch/>
        </p:blipFill>
        <p:spPr>
          <a:xfrm>
            <a:off x="0" y="0"/>
            <a:ext cx="4325257" cy="690837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4"/>
          <p:cNvSpPr/>
          <p:nvPr/>
        </p:nvSpPr>
        <p:spPr>
          <a:xfrm>
            <a:off x="4332184" y="2337475"/>
            <a:ext cx="4686299" cy="72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rgbClr val="974806"/>
                </a:solidFill>
                <a:latin typeface="Georgia"/>
                <a:ea typeface="Georgia"/>
                <a:cs typeface="Georgia"/>
                <a:sym typeface="Georgia"/>
              </a:rPr>
              <a:t>What is Meningitis</a:t>
            </a:r>
            <a:endParaRPr sz="4100">
              <a:solidFill>
                <a:srgbClr val="97480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See the source image" id="117" name="Google Shape;11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6408633" y="3200400"/>
            <a:ext cx="533400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974806"/>
                </a:solidFill>
                <a:latin typeface="Georgia"/>
                <a:ea typeface="Georgia"/>
                <a:cs typeface="Georgia"/>
                <a:sym typeface="Georgia"/>
              </a:rPr>
              <a:t>?</a:t>
            </a:r>
            <a:endParaRPr sz="6600">
              <a:solidFill>
                <a:srgbClr val="97480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938" y="1905000"/>
            <a:ext cx="8145462" cy="3200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124" name="Google Shape;124;p5"/>
          <p:cNvPicPr preferRelativeResize="0"/>
          <p:nvPr/>
        </p:nvPicPr>
        <p:blipFill rotWithShape="1">
          <a:blip r:embed="rId4">
            <a:alphaModFix/>
          </a:blip>
          <a:srcRect b="0" l="32984" r="8138" t="0"/>
          <a:stretch/>
        </p:blipFill>
        <p:spPr>
          <a:xfrm>
            <a:off x="6515966" y="2336388"/>
            <a:ext cx="2216727" cy="248008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5" name="Google Shape;125;p5"/>
          <p:cNvPicPr preferRelativeResize="0"/>
          <p:nvPr/>
        </p:nvPicPr>
        <p:blipFill rotWithShape="1">
          <a:blip r:embed="rId5">
            <a:alphaModFix/>
          </a:blip>
          <a:srcRect b="0" l="23407" r="14173" t="0"/>
          <a:stretch/>
        </p:blipFill>
        <p:spPr>
          <a:xfrm>
            <a:off x="270163" y="2299238"/>
            <a:ext cx="1884218" cy="2496457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126" name="Google Shape;126;p5"/>
          <p:cNvSpPr txBox="1"/>
          <p:nvPr/>
        </p:nvSpPr>
        <p:spPr>
          <a:xfrm>
            <a:off x="304800" y="997527"/>
            <a:ext cx="331679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eorgia"/>
              <a:buNone/>
            </a:pPr>
            <a:r>
              <a:rPr lang="en-US" sz="4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SYMPTOMS</a:t>
            </a:r>
            <a:endParaRPr sz="4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See the source image" id="127" name="Google Shape;127;p5"/>
          <p:cNvPicPr preferRelativeResize="0"/>
          <p:nvPr/>
        </p:nvPicPr>
        <p:blipFill rotWithShape="1">
          <a:blip r:embed="rId6">
            <a:alphaModFix/>
          </a:blip>
          <a:srcRect b="3207" l="25024" r="23173" t="2923"/>
          <a:stretch/>
        </p:blipFill>
        <p:spPr>
          <a:xfrm>
            <a:off x="2154381" y="2299238"/>
            <a:ext cx="2423979" cy="248008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See the source image" id="128" name="Google Shape;128;p5"/>
          <p:cNvPicPr preferRelativeResize="0"/>
          <p:nvPr/>
        </p:nvPicPr>
        <p:blipFill rotWithShape="1">
          <a:blip r:embed="rId7">
            <a:alphaModFix/>
          </a:blip>
          <a:srcRect b="0" l="36394" r="24449" t="0"/>
          <a:stretch/>
        </p:blipFill>
        <p:spPr>
          <a:xfrm>
            <a:off x="4465586" y="2308679"/>
            <a:ext cx="2032196" cy="2487016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See the source image" id="129" name="Google Shape;129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e the source image" id="134" name="Google Shape;13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6"/>
          <p:cNvSpPr/>
          <p:nvPr/>
        </p:nvSpPr>
        <p:spPr>
          <a:xfrm>
            <a:off x="457200" y="457199"/>
            <a:ext cx="4530436" cy="72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</a:rPr>
              <a:t>METHODOLOGY</a:t>
            </a:r>
            <a:endParaRPr sz="4100">
              <a:solidFill>
                <a:srgbClr val="C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6" name="Google Shape;136;p6"/>
          <p:cNvSpPr txBox="1"/>
          <p:nvPr>
            <p:ph idx="1" type="body"/>
          </p:nvPr>
        </p:nvSpPr>
        <p:spPr>
          <a:xfrm>
            <a:off x="4495800" y="1600200"/>
            <a:ext cx="4426526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Sourcing of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Importing of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Cleaning of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Data Visualization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Feature Engineering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Data Analysis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Recommendation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7" name="Google Shape;137;p6"/>
          <p:cNvPicPr preferRelativeResize="0"/>
          <p:nvPr/>
        </p:nvPicPr>
        <p:blipFill rotWithShape="1">
          <a:blip r:embed="rId4">
            <a:alphaModFix/>
          </a:blip>
          <a:srcRect b="19466" l="14190" r="13038" t="15040"/>
          <a:stretch/>
        </p:blipFill>
        <p:spPr>
          <a:xfrm>
            <a:off x="180109" y="1676400"/>
            <a:ext cx="4156364" cy="3740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e the source image" id="142" name="Google Shape;14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143" name="Google Shape;14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3150" y="1092694"/>
            <a:ext cx="5729679" cy="572968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7"/>
          <p:cNvSpPr/>
          <p:nvPr/>
        </p:nvSpPr>
        <p:spPr>
          <a:xfrm>
            <a:off x="457200" y="457199"/>
            <a:ext cx="4530436" cy="72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</a:rPr>
              <a:t>DATA SOURCE</a:t>
            </a:r>
            <a:endParaRPr sz="4100">
              <a:solidFill>
                <a:srgbClr val="C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45" name="Google Shape;145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523310">
            <a:off x="2083378" y="2652011"/>
            <a:ext cx="2705100" cy="588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82" y="457200"/>
            <a:ext cx="6400800" cy="6400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e the source image" id="151" name="Google Shape;15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3800" y="5777345"/>
            <a:ext cx="1600200" cy="1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/>
          <p:nvPr/>
        </p:nvSpPr>
        <p:spPr>
          <a:xfrm>
            <a:off x="4447309" y="2514600"/>
            <a:ext cx="4530436" cy="14804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</a:rPr>
              <a:t>OUR</a:t>
            </a:r>
            <a:endParaRPr/>
          </a:p>
          <a:p>
            <a:pPr indent="0" lvl="0" marL="0" marR="0" rtl="0" algn="l">
              <a:spcBef>
                <a:spcPts val="82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</a:rPr>
              <a:t>VISUALISATION</a:t>
            </a:r>
            <a:endParaRPr sz="4100">
              <a:solidFill>
                <a:srgbClr val="C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Chart showing people with and without Meningitis in the dataset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381000" y="5486400"/>
            <a:ext cx="532707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ee the source image" id="159" name="Google Shape;15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3800" y="5597236"/>
            <a:ext cx="160020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group............4.png" id="160" name="Google Shape;16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9200" y="1600200"/>
            <a:ext cx="6554836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2019-10-17T06:28:22Z</dcterms:created>
  <dc:creator>user</dc:creator>
</cp:coreProperties>
</file>